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47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9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7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61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87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5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4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8BDB-FD31-40AB-AAD1-9648BC20764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C0E2-6976-4745-A198-85F39F25F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05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8"/>
          <a:stretch/>
        </p:blipFill>
        <p:spPr bwMode="auto">
          <a:xfrm>
            <a:off x="467544" y="82202"/>
            <a:ext cx="7731224" cy="655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09917"/>
            <a:ext cx="2258616" cy="2747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3" y="956175"/>
            <a:ext cx="834132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340768"/>
            <a:ext cx="7077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123728" y="1340768"/>
            <a:ext cx="4981736" cy="4823689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39267"/>
            <a:ext cx="2258616" cy="2747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12981" y="1996480"/>
            <a:ext cx="48032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Kdo jsme?</a:t>
            </a:r>
          </a:p>
          <a:p>
            <a:pPr algn="ctr"/>
            <a:endParaRPr lang="cs-CZ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Rockwell" panose="02060603020205020403" pitchFamily="18" charset="0"/>
              </a:rPr>
              <a:t> Jsme nezisková organizace, která se zabývá neformálním vzděláváním dětí a dospělých.</a:t>
            </a:r>
          </a:p>
          <a:p>
            <a:pPr algn="ctr"/>
            <a:endParaRPr lang="cs-CZ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cs-CZ" b="1" dirty="0" smtClean="0">
                <a:solidFill>
                  <a:srgbClr val="FF6600"/>
                </a:solidFill>
                <a:latin typeface="Rockwell" panose="02060603020205020403" pitchFamily="18" charset="0"/>
              </a:rPr>
              <a:t>REALIZUJEME</a:t>
            </a:r>
          </a:p>
          <a:p>
            <a:pPr algn="ctr"/>
            <a:endParaRPr lang="cs-CZ" sz="1600" b="1" dirty="0" smtClean="0">
              <a:solidFill>
                <a:srgbClr val="FF6600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Praktické workshopy pro pedagogy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Teambuilding</a:t>
            </a:r>
            <a:endParaRPr lang="cs-CZ" sz="16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Únikové hry a </a:t>
            </a:r>
            <a:r>
              <a:rPr lang="cs-CZ" sz="16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Larpy</a:t>
            </a:r>
            <a:endParaRPr lang="cs-CZ" sz="16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Vývoj vzdělávacích 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Zážitkové kurzy a </a:t>
            </a:r>
            <a:r>
              <a:rPr lang="cs-CZ" sz="16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eventy</a:t>
            </a:r>
            <a:endParaRPr lang="cs-CZ" sz="16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cs-CZ" sz="16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8" b="8125"/>
          <a:stretch/>
        </p:blipFill>
        <p:spPr bwMode="auto">
          <a:xfrm>
            <a:off x="467544" y="967495"/>
            <a:ext cx="7643506" cy="56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2013489" y="404664"/>
            <a:ext cx="5704043" cy="5070602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39267"/>
            <a:ext cx="2258616" cy="27479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223448" y="1973916"/>
            <a:ext cx="5284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Koordinátoři nadání </a:t>
            </a:r>
            <a:r>
              <a:rPr lang="cs-CZ" sz="4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v akci</a:t>
            </a:r>
            <a:endParaRPr lang="cs-CZ" sz="40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66686" y="416318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Ostravský Talentovník</a:t>
            </a:r>
            <a:endParaRPr lang="cs-CZ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2979" y="3291952"/>
            <a:ext cx="179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Mobilní eduLarp v kufříku</a:t>
            </a:r>
            <a:endParaRPr lang="cs-CZ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73222" y="323985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Podpora koordinátorům nadání</a:t>
            </a:r>
            <a:endParaRPr lang="cs-CZ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9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16" y="0"/>
            <a:ext cx="7077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763688" y="766816"/>
            <a:ext cx="5328592" cy="4896544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39267"/>
            <a:ext cx="2258616" cy="274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31740" y="1617293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Podpora koordinátorům nadání</a:t>
            </a:r>
            <a:endParaRPr lang="cs-CZ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87824" y="2747962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Tým koordinátorů nadání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Odborná metodická podpora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Besedy u kulatých stolů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Výměna zkušeností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Neformální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Informace NIDV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-29428" y="3215088"/>
            <a:ext cx="2676846" cy="194393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75113" y="4653136"/>
            <a:ext cx="5283386" cy="220486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389948" y="3284551"/>
            <a:ext cx="2738594" cy="187447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" y="3330338"/>
            <a:ext cx="2433516" cy="16337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98" y="3429000"/>
            <a:ext cx="2601493" cy="163372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9" y="5159025"/>
            <a:ext cx="2150719" cy="13836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22" y="4811107"/>
            <a:ext cx="2682044" cy="18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0"/>
            <a:ext cx="7077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899592" y="1196752"/>
            <a:ext cx="4981736" cy="4823689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39267"/>
            <a:ext cx="2258616" cy="274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55692" y="1978876"/>
            <a:ext cx="456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Ostravský Talentovník</a:t>
            </a:r>
            <a:endParaRPr lang="cs-CZ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2747962"/>
            <a:ext cx="4621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6600"/>
                </a:solidFill>
                <a:latin typeface="Rockwell" panose="02060603020205020403" pitchFamily="18" charset="0"/>
              </a:rPr>
              <a:t>Informátor pro pedagogy, žákovskou i rodičovskou veřejnost</a:t>
            </a:r>
          </a:p>
          <a:p>
            <a:endParaRPr lang="cs-CZ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Výborné ohlasy škol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Příspěvky koordinátorů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Aktuální akce ve městě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Využívání SIPON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Umístění na webu  SMO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Přispěj i ty</a:t>
            </a:r>
            <a:endParaRPr lang="cs-CZ" sz="1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24128" y="836712"/>
            <a:ext cx="3341674" cy="499311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02" y="1102432"/>
            <a:ext cx="3125325" cy="44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43" y="0"/>
            <a:ext cx="7077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526368" y="1790935"/>
            <a:ext cx="4981736" cy="4823689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39267"/>
            <a:ext cx="2258616" cy="274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3608" y="2564904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Mobilní EduLarp v kufříku</a:t>
            </a:r>
          </a:p>
          <a:p>
            <a:pPr algn="ctr"/>
            <a:endParaRPr lang="cs-CZ" dirty="0">
              <a:latin typeface="Rockwell" panose="02060603020205020403" pitchFamily="18" charset="0"/>
            </a:endParaRPr>
          </a:p>
          <a:p>
            <a:pPr algn="ctr"/>
            <a:r>
              <a:rPr lang="cs-CZ" sz="2400" b="1" dirty="0" smtClean="0">
                <a:solidFill>
                  <a:srgbClr val="FF6600"/>
                </a:solidFill>
                <a:latin typeface="Rockwell" panose="02060603020205020403" pitchFamily="18" charset="0"/>
              </a:rPr>
              <a:t>Otevři a </a:t>
            </a:r>
            <a:r>
              <a:rPr lang="cs-CZ" sz="2400" b="1" dirty="0" err="1" smtClean="0">
                <a:solidFill>
                  <a:srgbClr val="FF6600"/>
                </a:solidFill>
                <a:latin typeface="Rockwell" panose="02060603020205020403" pitchFamily="18" charset="0"/>
              </a:rPr>
              <a:t>hrej</a:t>
            </a:r>
            <a:endParaRPr lang="cs-CZ" sz="2400" b="1" dirty="0">
              <a:solidFill>
                <a:srgbClr val="FF6600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9435" y="429559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Rockwell" panose="02060603020205020403" pitchFamily="18" charset="0"/>
              </a:rPr>
              <a:t>Obsah kufříku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Rockwell" panose="02060603020205020403" pitchFamily="18" charset="0"/>
              </a:rPr>
              <a:t>Praktický workshop pro pedagogy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Rockwell" panose="02060603020205020403" pitchFamily="18" charset="0"/>
              </a:rPr>
              <a:t>Zapůjčení kufříku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Rockwell" panose="02060603020205020403" pitchFamily="18" charset="0"/>
              </a:rPr>
              <a:t>Realizace hry na školách</a:t>
            </a:r>
            <a:endParaRPr lang="cs-CZ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32040" y="260648"/>
            <a:ext cx="2952328" cy="248731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508104" y="2204864"/>
            <a:ext cx="3634800" cy="26908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292080" y="4437112"/>
            <a:ext cx="2160240" cy="170881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24" y="2401048"/>
            <a:ext cx="3023616" cy="203606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43" y="650031"/>
            <a:ext cx="2297440" cy="155483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74" y="4666829"/>
            <a:ext cx="1785759" cy="13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0"/>
            <a:ext cx="7077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979712" y="684456"/>
            <a:ext cx="4981736" cy="4823689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" y="5059025"/>
            <a:ext cx="3327885" cy="17989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39267"/>
            <a:ext cx="2258616" cy="2747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95736" y="2099757"/>
            <a:ext cx="4765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Děkujeme za pozornost</a:t>
            </a:r>
          </a:p>
          <a:p>
            <a:pPr algn="ctr"/>
            <a:endParaRPr lang="cs-CZ" sz="24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cs-CZ" sz="2400" b="1" dirty="0" smtClean="0">
                <a:solidFill>
                  <a:srgbClr val="FF6600"/>
                </a:solidFill>
                <a:latin typeface="Rockwell" panose="02060603020205020403" pitchFamily="18" charset="0"/>
              </a:rPr>
              <a:t>Rádi zodpovíme Vaše dotazy</a:t>
            </a:r>
            <a:endParaRPr lang="cs-CZ" sz="2400" b="1" dirty="0">
              <a:solidFill>
                <a:srgbClr val="FF66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120</Words>
  <Application>Microsoft Office PowerPoint</Application>
  <PresentationFormat>Předvádění na obrazovce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Rockwell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Szucs Jiri</dc:creator>
  <cp:lastModifiedBy>Szucs Jiri</cp:lastModifiedBy>
  <cp:revision>16</cp:revision>
  <dcterms:created xsi:type="dcterms:W3CDTF">2018-03-06T19:53:53Z</dcterms:created>
  <dcterms:modified xsi:type="dcterms:W3CDTF">2018-03-07T18:07:50Z</dcterms:modified>
</cp:coreProperties>
</file>